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381" r:id="rId6"/>
    <p:sldId id="477" r:id="rId7"/>
    <p:sldId id="478" r:id="rId8"/>
    <p:sldId id="479" r:id="rId9"/>
    <p:sldId id="481" r:id="rId10"/>
    <p:sldId id="482" r:id="rId11"/>
    <p:sldId id="48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3 – Implementing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bin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2.bin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3.bin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4.bin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3.5 Problem Solving: Tracing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280853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Make a table for the values of the instance variables on the back</a:t>
            </a:r>
          </a:p>
          <a:p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CashRegister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4" name="Picture 3" descr="trac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0" y="3428999"/>
            <a:ext cx="6813884" cy="2189717"/>
          </a:xfrm>
          <a:prstGeom prst="rect">
            <a:avLst/>
          </a:prstGeom>
        </p:spPr>
      </p:pic>
      <p:pic>
        <p:nvPicPr>
          <p:cNvPr id="5" name="PowerPoint Temp">
            <a:hlinkClick r:id="" action="ppaction://media"/>
          </p:cNvPr>
          <p:cNvPicPr>
            <a:picLocks noRot="1" noChangeAspect="1"/>
          </p:cNvPicPr>
          <p:nvPr>
            <a:wavAudioFile r:embed="rId1" name="PowerPoint Temp"/>
          </p:nvPr>
        </p:nvPicPr>
        <p:blipFill>
          <a:blip r:embed="rId4"/>
          <a:stretch>
            <a:fillRect/>
          </a:stretch>
        </p:blipFill>
        <p:spPr>
          <a:xfrm>
            <a:off x="8782050" y="6496050"/>
            <a:ext cx="209550" cy="20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Solving: Tracing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261599"/>
          </a:xfrm>
        </p:spPr>
        <p:txBody>
          <a:bodyPr/>
          <a:lstStyle/>
          <a:p>
            <a:r>
              <a:rPr lang="en-US" dirty="0" smtClean="0"/>
              <a:t>When an object is constructed, fill in the initial values of the instance variables.</a:t>
            </a:r>
          </a:p>
        </p:txBody>
      </p:sp>
      <p:pic>
        <p:nvPicPr>
          <p:cNvPr id="5" name="Picture 4" descr="tracing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6" y="1733856"/>
            <a:ext cx="3400502" cy="197074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43726" y="3980802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car1.make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car1.model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car1.year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lexus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gs350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owerPoint Temp">
            <a:hlinkClick r:id="" action="ppaction://media"/>
          </p:cNvPr>
          <p:cNvPicPr>
            <a:picLocks noRot="1" noChangeAspect="1"/>
          </p:cNvPicPr>
          <p:nvPr>
            <a:wavAudioFile r:embed="rId1" name="PowerPoint Temp"/>
          </p:nvPr>
        </p:nvPicPr>
        <p:blipFill>
          <a:blip r:embed="rId4"/>
          <a:stretch>
            <a:fillRect/>
          </a:stretch>
        </p:blipFill>
        <p:spPr>
          <a:xfrm>
            <a:off x="8782050" y="6496050"/>
            <a:ext cx="209550" cy="209550"/>
          </a:xfrm>
          <a:prstGeom prst="rect">
            <a:avLst/>
          </a:prstGeom>
        </p:spPr>
      </p:pic>
    </p:spTree>
  </p:cSld>
  <p:clrMapOvr>
    <a:masterClrMapping/>
  </p:clrMapOvr>
  <p:transition advTm="3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Solving: Tracing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261599"/>
          </a:xfrm>
        </p:spPr>
        <p:txBody>
          <a:bodyPr/>
          <a:lstStyle/>
          <a:p>
            <a:r>
              <a:rPr lang="en-US" dirty="0" smtClean="0"/>
              <a:t>Update the values of the instance variables when a </a:t>
            </a:r>
            <a:r>
              <a:rPr lang="en-US" dirty="0" err="1" smtClean="0"/>
              <a:t>mutator</a:t>
            </a:r>
            <a:r>
              <a:rPr lang="en-US" dirty="0" smtClean="0"/>
              <a:t> method is called.</a:t>
            </a:r>
          </a:p>
          <a:p>
            <a:r>
              <a:rPr lang="en-US" dirty="0" smtClean="0"/>
              <a:t>After a call to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cashRegister</a:t>
            </a:r>
            <a:r>
              <a:rPr lang="en-US" dirty="0" err="1" smtClean="0"/>
              <a:t>'s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recordPurchase</a:t>
            </a:r>
            <a:r>
              <a:rPr lang="en-US" dirty="0" smtClean="0"/>
              <a:t> method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CashRegister</a:t>
            </a:r>
            <a:r>
              <a:rPr lang="en-US" dirty="0" smtClean="0"/>
              <a:t> reg1 = new </a:t>
            </a:r>
            <a:r>
              <a:rPr lang="en-US" dirty="0" err="1" smtClean="0"/>
              <a:t>CashRegister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reg1.recordPurchase(19.95);</a:t>
            </a:r>
          </a:p>
        </p:txBody>
      </p:sp>
      <p:pic>
        <p:nvPicPr>
          <p:cNvPr id="6" name="Picture 5" descr="tracing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267" y="3589293"/>
            <a:ext cx="3413382" cy="1983626"/>
          </a:xfrm>
          <a:prstGeom prst="rect">
            <a:avLst/>
          </a:prstGeom>
        </p:spPr>
      </p:pic>
      <p:pic>
        <p:nvPicPr>
          <p:cNvPr id="5" name="PowerPoint Temp">
            <a:hlinkClick r:id="" action="ppaction://media"/>
          </p:cNvPr>
          <p:cNvPicPr>
            <a:picLocks noRot="1" noChangeAspect="1"/>
          </p:cNvPicPr>
          <p:nvPr>
            <a:wavAudioFile r:embed="rId1" name="PowerPoint Temp"/>
          </p:nvPr>
        </p:nvPicPr>
        <p:blipFill>
          <a:blip r:embed="rId4"/>
          <a:stretch>
            <a:fillRect/>
          </a:stretch>
        </p:blipFill>
        <p:spPr>
          <a:xfrm>
            <a:off x="8782050" y="6496050"/>
            <a:ext cx="209550" cy="209550"/>
          </a:xfrm>
          <a:prstGeom prst="rect">
            <a:avLst/>
          </a:prstGeom>
        </p:spPr>
      </p:pic>
    </p:spTree>
  </p:cSld>
  <p:clrMapOvr>
    <a:masterClrMapping/>
  </p:clrMapOvr>
  <p:transition advTm="4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Solving: Tracing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261599"/>
          </a:xfrm>
        </p:spPr>
        <p:txBody>
          <a:bodyPr/>
          <a:lstStyle/>
          <a:p>
            <a:r>
              <a:rPr lang="en-US" dirty="0" smtClean="0"/>
              <a:t>More than one object: create multiple tables</a:t>
            </a:r>
            <a:endParaRPr lang="en-US" dirty="0"/>
          </a:p>
        </p:txBody>
      </p:sp>
      <p:pic>
        <p:nvPicPr>
          <p:cNvPr id="4" name="Picture 3" descr="tracing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96" y="1484016"/>
            <a:ext cx="6852526" cy="194498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3807" y="3609962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car1.make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car1.model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car1.year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lexus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gs350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32830" y="4722482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car2.make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car2.model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car2.year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bmw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2006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owerPoint Temp">
            <a:hlinkClick r:id="" action="ppaction://media"/>
          </p:cNvPr>
          <p:cNvPicPr>
            <a:picLocks noRot="1" noChangeAspect="1"/>
          </p:cNvPicPr>
          <p:nvPr>
            <a:wavAudioFile r:embed="rId1" name="PowerPoint Temp"/>
          </p:nvPr>
        </p:nvPicPr>
        <p:blipFill>
          <a:blip r:embed="rId4"/>
          <a:stretch>
            <a:fillRect/>
          </a:stretch>
        </p:blipFill>
        <p:spPr>
          <a:xfrm>
            <a:off x="8782050" y="6496050"/>
            <a:ext cx="209550" cy="209550"/>
          </a:xfrm>
          <a:prstGeom prst="rect">
            <a:avLst/>
          </a:prstGeom>
        </p:spPr>
      </p:pic>
    </p:spTree>
  </p:cSld>
  <p:clrMapOvr>
    <a:masterClrMapping/>
  </p:clrMapOvr>
  <p:transition advTm="4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3.18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" y="958813"/>
            <a:ext cx="9005011" cy="336593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Trace the following method </a:t>
            </a:r>
            <a:r>
              <a:rPr lang="en-US" dirty="0" smtClean="0"/>
              <a:t>calls – for a Car object with two instance variables: </a:t>
            </a:r>
            <a:r>
              <a:rPr lang="en-US" dirty="0" err="1" smtClean="0"/>
              <a:t>gasLeft</a:t>
            </a:r>
            <a:r>
              <a:rPr lang="en-US" dirty="0" smtClean="0"/>
              <a:t> and </a:t>
            </a:r>
            <a:r>
              <a:rPr lang="en-US" dirty="0" err="1" smtClean="0"/>
              <a:t>milesPerGallon</a:t>
            </a:r>
            <a:endParaRPr lang="en-US" dirty="0" smtClean="0"/>
          </a:p>
          <a:p>
            <a:r>
              <a:rPr lang="en-US" dirty="0" smtClean="0"/>
              <a:t>The constructor call initializes </a:t>
            </a:r>
            <a:r>
              <a:rPr lang="en-US" dirty="0" err="1" smtClean="0"/>
              <a:t>milesPerGallon</a:t>
            </a:r>
            <a:r>
              <a:rPr lang="en-US" dirty="0" smtClean="0"/>
              <a:t> with the number sent as an input parameter and the </a:t>
            </a:r>
            <a:r>
              <a:rPr lang="en-US" dirty="0" err="1" smtClean="0"/>
              <a:t>gasLeft</a:t>
            </a:r>
            <a:r>
              <a:rPr lang="en-US" dirty="0" smtClean="0"/>
              <a:t> is always set to 0.</a:t>
            </a:r>
            <a:endParaRPr lang="en-US" dirty="0" smtClean="0"/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Car myCar(25);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myCar.addGas(20);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myCar.drive(100);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myCar.drive(200);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myCar.addGas(5); 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485925" y="3801762"/>
            <a:ext cx="1712231" cy="522989"/>
          </a:xfrm>
        </p:spPr>
        <p:txBody>
          <a:bodyPr/>
          <a:lstStyle/>
          <a:p>
            <a:r>
              <a:rPr lang="en-US" b="1" dirty="0" smtClean="0"/>
              <a:t>Answer:</a:t>
            </a:r>
            <a:endParaRPr lang="en-US" dirty="0"/>
          </a:p>
        </p:txBody>
      </p:sp>
      <p:pic>
        <p:nvPicPr>
          <p:cNvPr id="7" name="Picture 6" descr="Tracing_Car_method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753" y="4441794"/>
            <a:ext cx="3130007" cy="18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2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"/>
    </mc:Choice>
    <mc:Fallback xmlns="">
      <p:transition spd="slow" advTm="1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3.19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1979886"/>
            <a:ext cx="8677836" cy="1618773"/>
          </a:xfrm>
        </p:spPr>
        <p:txBody>
          <a:bodyPr/>
          <a:lstStyle/>
          <a:p>
            <a:r>
              <a:rPr lang="en-US" dirty="0" smtClean="0"/>
              <a:t>	Suppose you are asked to simulate the odometer of the car, by adding a method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getMilesDriven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Add an instance variable to the object’s card that is suitable for computing this method’s result.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3598659"/>
            <a:ext cx="8239827" cy="522989"/>
          </a:xfrm>
        </p:spPr>
        <p:txBody>
          <a:bodyPr/>
          <a:lstStyle/>
          <a:p>
            <a:r>
              <a:rPr lang="en-US" b="1" dirty="0" smtClean="0"/>
              <a:t>Answer:</a:t>
            </a:r>
            <a:endParaRPr lang="en-US" dirty="0"/>
          </a:p>
        </p:txBody>
      </p:sp>
      <p:pic>
        <p:nvPicPr>
          <p:cNvPr id="9" name="Picture 8" descr="Tracing_Car_methods3_odome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3" y="4121648"/>
            <a:ext cx="3761161" cy="1816177"/>
          </a:xfrm>
          <a:prstGeom prst="rect">
            <a:avLst/>
          </a:prstGeom>
        </p:spPr>
      </p:pic>
      <p:pic>
        <p:nvPicPr>
          <p:cNvPr id="10" name="Picture 9" descr="odometer_03_un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3" y="989286"/>
            <a:ext cx="1295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3.20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896551"/>
          </a:xfrm>
        </p:spPr>
        <p:txBody>
          <a:bodyPr/>
          <a:lstStyle/>
          <a:p>
            <a:r>
              <a:rPr lang="en-US" dirty="0" smtClean="0"/>
              <a:t>	Trace the methods of Self Check 18, updating the instance variable that you added in Self Check 19.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38009" y="1855365"/>
            <a:ext cx="8239827" cy="522989"/>
          </a:xfrm>
        </p:spPr>
        <p:txBody>
          <a:bodyPr/>
          <a:lstStyle/>
          <a:p>
            <a:r>
              <a:rPr lang="en-US" b="1" dirty="0" smtClean="0"/>
              <a:t>Answer:</a:t>
            </a:r>
            <a:endParaRPr lang="en-US" dirty="0"/>
          </a:p>
        </p:txBody>
      </p:sp>
      <p:pic>
        <p:nvPicPr>
          <p:cNvPr id="9" name="Picture 8" descr="Tracing_Car_methods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09" y="2378354"/>
            <a:ext cx="3774042" cy="1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2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6718</TotalTime>
  <Words>173</Words>
  <Application>Microsoft Office PowerPoint</Application>
  <PresentationFormat>On-screen Show (4:3)</PresentationFormat>
  <Paragraphs>48</Paragraphs>
  <Slides>7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Title Page</vt:lpstr>
      <vt:lpstr>Office Theme</vt:lpstr>
      <vt:lpstr>2_Office Theme</vt:lpstr>
      <vt:lpstr>1_Office Theme</vt:lpstr>
      <vt:lpstr>3_Office Theme</vt:lpstr>
      <vt:lpstr>3.5 Problem Solving: Tracing Objects</vt:lpstr>
      <vt:lpstr>Problem Solving: Tracing Objects</vt:lpstr>
      <vt:lpstr>Problem Solving: Tracing Objects</vt:lpstr>
      <vt:lpstr>Problem Solving: Tracing Objects</vt:lpstr>
      <vt:lpstr>Self Check 3.18</vt:lpstr>
      <vt:lpstr>Self Check 3.19</vt:lpstr>
      <vt:lpstr>Self Check 3.20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375</cp:revision>
  <dcterms:created xsi:type="dcterms:W3CDTF">2013-09-27T15:07:07Z</dcterms:created>
  <dcterms:modified xsi:type="dcterms:W3CDTF">2016-02-12T16:35:37Z</dcterms:modified>
</cp:coreProperties>
</file>